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Barlow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807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826" y="872252"/>
            <a:ext cx="7657148" cy="3856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550"/>
              </a:lnSpc>
              <a:buNone/>
            </a:pPr>
            <a:r>
              <a:rPr lang="en-US" sz="6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E.A.R.T.H. - Empowering Communities for a Sustainable Future</a:t>
            </a:r>
            <a:endParaRPr lang="en-US" sz="6050" dirty="0"/>
          </a:p>
        </p:txBody>
      </p:sp>
      <p:sp>
        <p:nvSpPr>
          <p:cNvPr id="4" name="Text 1"/>
          <p:cNvSpPr/>
          <p:nvPr/>
        </p:nvSpPr>
        <p:spPr>
          <a:xfrm>
            <a:off x="6229826" y="5047536"/>
            <a:ext cx="7657148" cy="16990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E.A.R.T.H. is a revolutionary community-driven platform that harnesses the power of AI and gamification to inspire environmental action and drive meaningful change. By fostering collaboration and empowering citizens, we're building a more sustainable future, one community at a time.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68479"/>
            <a:ext cx="12902327" cy="1624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Connecting Communities to Address Local Needs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409831"/>
            <a:ext cx="3898821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Interactive Community Map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468654"/>
            <a:ext cx="3898821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Users can easily pinpoint environmental issues and share updates on our interactive map, creating a real-time visualization of sustainability challenges.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409831"/>
            <a:ext cx="3898821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Collaborative Problem-Solving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5372695" y="4468654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Citizens, government agencies, and organizations work together to identify solutions and coordinate efforts for maximum impact.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409831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Data-Driven Insights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9881354" y="4062651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Our AI-powered analysis identifies trends and highlights areas in need of attention, guiding smart decision-making.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9442" y="530900"/>
            <a:ext cx="6534150" cy="491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Harnessing the Power of Gamification</a:t>
            </a:r>
            <a:endParaRPr lang="en-US" sz="3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9442" y="1246465"/>
            <a:ext cx="373499" cy="3734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09442" y="1769388"/>
            <a:ext cx="1966317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Earn Badges</a:t>
            </a:r>
            <a:endParaRPr lang="en-US" sz="1500" dirty="0"/>
          </a:p>
        </p:txBody>
      </p:sp>
      <p:sp>
        <p:nvSpPr>
          <p:cNvPr id="6" name="Text 2"/>
          <p:cNvSpPr/>
          <p:nvPr/>
        </p:nvSpPr>
        <p:spPr>
          <a:xfrm>
            <a:off x="6009442" y="2104906"/>
            <a:ext cx="8097917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Users can earn badges and points for completing eco-challenges, fostering a sense of friendly competition and community engagement.</a:t>
            </a:r>
            <a:endParaRPr lang="en-US" sz="1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9442" y="3031331"/>
            <a:ext cx="373499" cy="3734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09442" y="3554254"/>
            <a:ext cx="2258139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Community Leaderboards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6009442" y="3889772"/>
            <a:ext cx="8097917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Track your progress and see how your community stacks up against others, inspiring everyone to do their part.</a:t>
            </a:r>
            <a:endParaRPr lang="en-US" sz="1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9442" y="4816197"/>
            <a:ext cx="373499" cy="3734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09442" y="5339120"/>
            <a:ext cx="1966317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Unlock Rewards</a:t>
            </a:r>
            <a:endParaRPr lang="en-US" sz="1500" dirty="0"/>
          </a:p>
        </p:txBody>
      </p:sp>
      <p:sp>
        <p:nvSpPr>
          <p:cNvPr id="12" name="Text 6"/>
          <p:cNvSpPr/>
          <p:nvPr/>
        </p:nvSpPr>
        <p:spPr>
          <a:xfrm>
            <a:off x="6009442" y="5674638"/>
            <a:ext cx="8097917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Redeem your points for exclusive rewards and perks, further incentivizing sustainable behaviors.</a:t>
            </a:r>
            <a:endParaRPr lang="en-US" sz="1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9442" y="6361986"/>
            <a:ext cx="373499" cy="37349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09442" y="6884908"/>
            <a:ext cx="1966317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Participation Matters</a:t>
            </a:r>
            <a:endParaRPr lang="en-US" sz="1500" dirty="0"/>
          </a:p>
        </p:txBody>
      </p:sp>
      <p:sp>
        <p:nvSpPr>
          <p:cNvPr id="15" name="Text 8"/>
          <p:cNvSpPr/>
          <p:nvPr/>
        </p:nvSpPr>
        <p:spPr>
          <a:xfrm>
            <a:off x="6009442" y="7220426"/>
            <a:ext cx="8097917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Every contribution, no matter how small, makes a difference and is recognized within the E.A.R.T.H. community.</a:t>
            </a:r>
            <a:endParaRPr lang="en-US" sz="1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4589" y="588764"/>
            <a:ext cx="7647623" cy="1406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AI-Powered Environmental Insights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234589" y="2556272"/>
            <a:ext cx="481012" cy="481013"/>
          </a:xfrm>
          <a:prstGeom prst="roundRect">
            <a:avLst>
              <a:gd name="adj" fmla="val 4000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15326" y="2627948"/>
            <a:ext cx="119539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29318" y="2556272"/>
            <a:ext cx="3326368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Automated Image Analysis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29318" y="3036094"/>
            <a:ext cx="6952893" cy="1026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Our advanced AI, Gemini, can automatically identify environmental problems from user-uploaded photos, providing valuable data.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234589" y="4516517"/>
            <a:ext cx="481012" cy="481013"/>
          </a:xfrm>
          <a:prstGeom prst="roundRect">
            <a:avLst>
              <a:gd name="adj" fmla="val 4000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6380559" y="4588193"/>
            <a:ext cx="189071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929318" y="4516517"/>
            <a:ext cx="2812971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Trend Identification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929318" y="4996339"/>
            <a:ext cx="6952893" cy="684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Gemini analyzes community data to uncover trends and patterns, highlighting areas in need of greater attention.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34589" y="6134695"/>
            <a:ext cx="481012" cy="481013"/>
          </a:xfrm>
          <a:prstGeom prst="roundRect">
            <a:avLst>
              <a:gd name="adj" fmla="val 4000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83893" y="6206371"/>
            <a:ext cx="182285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29318" y="6134695"/>
            <a:ext cx="2856190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Targeted Interventions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29318" y="6614517"/>
            <a:ext cx="6952893" cy="1026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With AI-driven insights, government agencies and organizations can take informed, data-driven action to address sustainability challenges.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443" y="679252"/>
            <a:ext cx="7691914" cy="1364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Disaster Response and Preparedness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443" y="2355056"/>
            <a:ext cx="1037272" cy="18759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60826" y="2562463"/>
            <a:ext cx="2729627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Alerts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560826" y="3028117"/>
            <a:ext cx="6343531" cy="995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Receive immediate notifications about environmental emergencies and natural disasters, allowing for swift response.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2443" y="4231005"/>
            <a:ext cx="1037272" cy="16596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60826" y="4438412"/>
            <a:ext cx="3162657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Coordinated Relief Efforts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560826" y="4904065"/>
            <a:ext cx="6343531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Utilize E.A.R.T.H.'s tools to organize and streamline relief efforts, ensuring resources reach those in need quickly.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2443" y="5890617"/>
            <a:ext cx="1037272" cy="165961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60826" y="6098024"/>
            <a:ext cx="2729627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Proactive Planning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560826" y="6563678"/>
            <a:ext cx="6343531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Analyze data to identify vulnerable areas and develop targeted disaster preparedness strategies for communities.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1396" y="755809"/>
            <a:ext cx="7761208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Empowering Collaboration and Transparency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91396" y="2351842"/>
            <a:ext cx="7761208" cy="1786295"/>
          </a:xfrm>
          <a:prstGeom prst="roundRect">
            <a:avLst>
              <a:gd name="adj" fmla="val 9955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888921" y="2549366"/>
            <a:ext cx="2599611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Open Data Access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88921" y="2992636"/>
            <a:ext cx="7366159" cy="947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E.A.R.T.H. will open-source select data to promote transparency and enable government agencies and organizations to conduct their own research and surveys.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91396" y="4335661"/>
            <a:ext cx="7761208" cy="1470303"/>
          </a:xfrm>
          <a:prstGeom prst="roundRect">
            <a:avLst>
              <a:gd name="adj" fmla="val 12094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888921" y="4533186"/>
            <a:ext cx="2599611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API Integration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888921" y="4976455"/>
            <a:ext cx="7366159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Our platform will seamlessly integrate with government APIs, allowing for the exchange of valuable environmental data and insights.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91396" y="6003488"/>
            <a:ext cx="7761208" cy="1470303"/>
          </a:xfrm>
          <a:prstGeom prst="roundRect">
            <a:avLst>
              <a:gd name="adj" fmla="val 12094"/>
            </a:avLst>
          </a:prstGeom>
          <a:solidFill>
            <a:srgbClr val="282C32"/>
          </a:solidFill>
          <a:ln/>
          <a:effectLst>
            <a:outerShdw blurRad="48260" dist="2413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888921" y="6201013"/>
            <a:ext cx="2599611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Shared Responsibility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888921" y="6644283"/>
            <a:ext cx="7366159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By fostering collaboration and shared ownership, we can collectively tackle environmental challenges and drive sustainable change.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473" y="878205"/>
            <a:ext cx="7142798" cy="693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Join the E.A.R.T.H. Movement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1042035" y="1887379"/>
            <a:ext cx="22860" cy="5464016"/>
          </a:xfrm>
          <a:prstGeom prst="roundRect">
            <a:avLst>
              <a:gd name="adj" fmla="val 829664"/>
            </a:avLst>
          </a:prstGeom>
          <a:solidFill>
            <a:srgbClr val="60646A"/>
          </a:solidFill>
          <a:ln/>
        </p:spPr>
      </p:sp>
      <p:sp>
        <p:nvSpPr>
          <p:cNvPr id="5" name="Shape 2"/>
          <p:cNvSpPr/>
          <p:nvPr/>
        </p:nvSpPr>
        <p:spPr>
          <a:xfrm>
            <a:off x="1267658" y="2350056"/>
            <a:ext cx="737473" cy="22860"/>
          </a:xfrm>
          <a:prstGeom prst="roundRect">
            <a:avLst>
              <a:gd name="adj" fmla="val 829664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816412" y="2124432"/>
            <a:ext cx="474107" cy="474107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2070" dist="2540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994529" y="2195036"/>
            <a:ext cx="117872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212419" y="2098000"/>
            <a:ext cx="2772728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Ignite Change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212419" y="2570917"/>
            <a:ext cx="6194108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Be a catalyst for environmental action in your community by joining the E.A.R.T.H. platform.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267658" y="4129207"/>
            <a:ext cx="737473" cy="22860"/>
          </a:xfrm>
          <a:prstGeom prst="roundRect">
            <a:avLst>
              <a:gd name="adj" fmla="val 829664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816412" y="3903583"/>
            <a:ext cx="474107" cy="474107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2070" dist="2540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960239" y="3974187"/>
            <a:ext cx="186333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212419" y="3877151"/>
            <a:ext cx="2772728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Grow the Network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212419" y="4350068"/>
            <a:ext cx="6194108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Invite your friends, neighbors, and local organizations to get involved and contribute to our shared mission.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267658" y="5908358"/>
            <a:ext cx="737473" cy="22860"/>
          </a:xfrm>
          <a:prstGeom prst="roundRect">
            <a:avLst>
              <a:gd name="adj" fmla="val 829664"/>
            </a:avLst>
          </a:prstGeom>
          <a:solidFill>
            <a:srgbClr val="60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816412" y="5682734"/>
            <a:ext cx="474107" cy="474107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2070" dist="2540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963573" y="5753338"/>
            <a:ext cx="179665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212419" y="5656302"/>
            <a:ext cx="2772728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Achieve Sustainability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212419" y="6129218"/>
            <a:ext cx="6194108" cy="1011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Together, we can create a more sustainable future by empowering communities to take meaningful steps towards environmental stewardship.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546</Words>
  <Application>Microsoft Office PowerPoint</Application>
  <PresentationFormat>Custom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Times New Roman</vt:lpstr>
      <vt:lpstr>Arial</vt:lpstr>
      <vt:lpstr>Barlow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 Chittilappilly</cp:lastModifiedBy>
  <cp:revision>3</cp:revision>
  <dcterms:created xsi:type="dcterms:W3CDTF">2024-10-04T05:42:54Z</dcterms:created>
  <dcterms:modified xsi:type="dcterms:W3CDTF">2024-10-06T03:51:36Z</dcterms:modified>
</cp:coreProperties>
</file>